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Relationship Id="rId3" Type="http://schemas.openxmlformats.org/officeDocument/2006/relationships/hyperlink" Target="http://ichigojam.net/IchigoJam.html" TargetMode="Externa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6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15.tif"/><Relationship Id="rId4" Type="http://schemas.openxmlformats.org/officeDocument/2006/relationships/image" Target="../media/image16.tif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17.tif"/><Relationship Id="rId5" Type="http://schemas.openxmlformats.org/officeDocument/2006/relationships/image" Target="../media/image66.png"/><Relationship Id="rId6" Type="http://schemas.openxmlformats.org/officeDocument/2006/relationships/image" Target="../media/image18.tif"/><Relationship Id="rId7" Type="http://schemas.openxmlformats.org/officeDocument/2006/relationships/image" Target="../media/image19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6.tif"/><Relationship Id="rId4" Type="http://schemas.openxmlformats.org/officeDocument/2006/relationships/image" Target="../media/image13.png"/><Relationship Id="rId5" Type="http://schemas.openxmlformats.org/officeDocument/2006/relationships/image" Target="../media/image7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tif"/><Relationship Id="rId3" Type="http://schemas.openxmlformats.org/officeDocument/2006/relationships/image" Target="../media/image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openxmlformats.org/officeDocument/2006/relationships/image" Target="../media/image2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9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9.png"/><Relationship Id="rId9" Type="http://schemas.openxmlformats.org/officeDocument/2006/relationships/image" Target="../media/image38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Relationship Id="rId3" Type="http://schemas.openxmlformats.org/officeDocument/2006/relationships/image" Target="../media/image3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はじめての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4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46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47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3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きょうつかったコマンド"/>
          <p:cNvSpPr txBox="1"/>
          <p:nvPr>
            <p:ph type="title"/>
          </p:nvPr>
        </p:nvSpPr>
        <p:spPr>
          <a:xfrm>
            <a:off x="132159" y="48451"/>
            <a:ext cx="12740482" cy="2075328"/>
          </a:xfrm>
          <a:prstGeom prst="rect">
            <a:avLst/>
          </a:prstGeom>
        </p:spPr>
        <p:txBody>
          <a:bodyPr/>
          <a:lstStyle/>
          <a:p>
            <a:pPr/>
            <a:r>
              <a:t>きょうつかったコマンド</a:t>
            </a:r>
          </a:p>
        </p:txBody>
      </p:sp>
      <p:pic>
        <p:nvPicPr>
          <p:cNvPr id="13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742" y="7467185"/>
            <a:ext cx="2617478" cy="24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61" name="LED : WAIT LIST RUN GOTO SAVE LOAD NEW CLS LC RND BTN IF SCR END = + - &amp;…"/>
          <p:cNvSpPr txBox="1"/>
          <p:nvPr/>
        </p:nvSpPr>
        <p:spPr>
          <a:xfrm>
            <a:off x="691852" y="2699981"/>
            <a:ext cx="11621096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LOAD NEW CLS LC RND BTN IF SCR END = + - &amp; </a:t>
            </a:r>
          </a:p>
          <a:p>
            <a:pPr algn="l">
              <a:lnSpc>
                <a:spcPct val="14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 ()</a:t>
            </a:r>
          </a:p>
        </p:txBody>
      </p:sp>
      <p:sp>
        <p:nvSpPr>
          <p:cNvPr id="1362" name="21コ / 100コ"/>
          <p:cNvSpPr txBox="1"/>
          <p:nvPr/>
        </p:nvSpPr>
        <p:spPr>
          <a:xfrm>
            <a:off x="3261452" y="7321318"/>
            <a:ext cx="9001589" cy="207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21コ / 100コ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365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366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367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インターネットと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インターネットとは？</a:t>
            </a:r>
          </a:p>
        </p:txBody>
      </p:sp>
      <p:pic>
        <p:nvPicPr>
          <p:cNvPr id="13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インターネットは…"/>
          <p:cNvSpPr txBox="1"/>
          <p:nvPr>
            <p:ph type="title"/>
          </p:nvPr>
        </p:nvSpPr>
        <p:spPr>
          <a:xfrm>
            <a:off x="132159" y="2214628"/>
            <a:ext cx="12740482" cy="3530006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インターネットは</a:t>
            </a:r>
          </a:p>
          <a:p>
            <a:pPr defTabSz="490727">
              <a:defRPr sz="6719"/>
            </a:pPr>
            <a:r>
              <a:t>たくさんつながった</a:t>
            </a:r>
          </a:p>
          <a:p>
            <a:pPr defTabSz="490727">
              <a:defRPr sz="6719"/>
            </a:pPr>
            <a:r>
              <a:t>コンピューター</a:t>
            </a:r>
          </a:p>
        </p:txBody>
      </p:sp>
      <p:pic>
        <p:nvPicPr>
          <p:cNvPr id="13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933" y="6692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68199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1066" y="6756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67564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1466" y="6883400"/>
            <a:ext cx="2304073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5600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" y="6604000"/>
            <a:ext cx="2304072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6731000"/>
            <a:ext cx="2304072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28519" r="60829" b="2843"/>
          <a:stretch>
            <a:fillRect/>
          </a:stretch>
        </p:blipFill>
        <p:spPr>
          <a:xfrm>
            <a:off x="6401073" y="2416793"/>
            <a:ext cx="6944576" cy="4876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6094" y="2416928"/>
            <a:ext cx="6475763" cy="4856821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電源ON → IoT.OUT 1 → ネットへ"/>
          <p:cNvSpPr txBox="1"/>
          <p:nvPr/>
        </p:nvSpPr>
        <p:spPr>
          <a:xfrm>
            <a:off x="394539" y="8065875"/>
            <a:ext cx="12215722" cy="1570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467359">
              <a:defRPr sz="624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電源ON → IoT.OUT 1 → ネットへ</a:t>
            </a:r>
          </a:p>
        </p:txBody>
      </p:sp>
      <p:sp>
        <p:nvSpPr>
          <p:cNvPr id="1394" name="IchigoJam x sakura.io (さくらインターネット)"/>
          <p:cNvSpPr txBox="1"/>
          <p:nvPr/>
        </p:nvSpPr>
        <p:spPr>
          <a:xfrm>
            <a:off x="767072" y="6575800"/>
            <a:ext cx="12215722" cy="202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defRPr sz="4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x sakura.io (さくらインターネット)</a:t>
            </a:r>
          </a:p>
        </p:txBody>
      </p:sp>
      <p:sp>
        <p:nvSpPr>
          <p:cNvPr id="1395" name="月60円でネットにつなぐ、IoT！"/>
          <p:cNvSpPr txBox="1"/>
          <p:nvPr>
            <p:ph type="title"/>
          </p:nvPr>
        </p:nvSpPr>
        <p:spPr>
          <a:xfrm>
            <a:off x="466659" y="543052"/>
            <a:ext cx="12215722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615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月60円でネットにつなぐ、IoT！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39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00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30"/>
          <a:stretch>
            <a:fillRect/>
          </a:stretch>
        </p:blipFill>
        <p:spPr>
          <a:xfrm>
            <a:off x="-53380" y="-383027"/>
            <a:ext cx="13111453" cy="764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つくれる！あそべる！まなべる！…"/>
          <p:cNvSpPr txBox="1"/>
          <p:nvPr>
            <p:ph type="title"/>
          </p:nvPr>
        </p:nvSpPr>
        <p:spPr>
          <a:xfrm>
            <a:off x="249965" y="7265282"/>
            <a:ext cx="12504870" cy="247876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つくれる！あそべる！まなべる！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さばええき、ちかく「Hana道場」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自分で学べて一人前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自分で学べて一人前</a:t>
            </a:r>
          </a:p>
        </p:txBody>
      </p:sp>
      <p:pic>
        <p:nvPicPr>
          <p:cNvPr id="14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409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410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411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412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413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414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415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416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417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418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419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420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421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422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423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424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425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426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427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428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429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430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431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432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433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434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435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436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437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438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439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440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441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4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0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1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9640" y="91016"/>
            <a:ext cx="13324080" cy="9946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https://ichigojam.net/print/"/>
          <p:cNvSpPr txBox="1"/>
          <p:nvPr/>
        </p:nvSpPr>
        <p:spPr>
          <a:xfrm>
            <a:off x="7719824" y="44323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448" name="IchigoJamプリント…"/>
          <p:cNvSpPr txBox="1"/>
          <p:nvPr/>
        </p:nvSpPr>
        <p:spPr>
          <a:xfrm>
            <a:off x="7445143" y="23632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44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50" name="まなびかたを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66" y="289983"/>
            <a:ext cx="8458201" cy="463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162" y="5094399"/>
            <a:ext cx="8002855" cy="4525851"/>
          </a:xfrm>
          <a:prstGeom prst="rect">
            <a:avLst/>
          </a:prstGeom>
          <a:ln w="12700">
            <a:miter lim="400000"/>
          </a:ln>
        </p:spPr>
      </p:pic>
      <p:sp>
        <p:nvSpPr>
          <p:cNvPr id="1454" name="本でも"/>
          <p:cNvSpPr txBox="1"/>
          <p:nvPr/>
        </p:nvSpPr>
        <p:spPr>
          <a:xfrm>
            <a:off x="9975850" y="2328333"/>
            <a:ext cx="1485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本でも</a:t>
            </a:r>
          </a:p>
        </p:txBody>
      </p:sp>
      <p:sp>
        <p:nvSpPr>
          <p:cNvPr id="1455" name="YouTubeでも"/>
          <p:cNvSpPr txBox="1"/>
          <p:nvPr/>
        </p:nvSpPr>
        <p:spPr>
          <a:xfrm>
            <a:off x="907423" y="7077924"/>
            <a:ext cx="297728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YouTubeでも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うでだめ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うでだめし！</a:t>
            </a:r>
          </a:p>
        </p:txBody>
      </p:sp>
      <p:pic>
        <p:nvPicPr>
          <p:cNvPr id="14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975" y="-122375"/>
            <a:ext cx="13162750" cy="6041542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小中学生向け…"/>
          <p:cNvSpPr txBox="1"/>
          <p:nvPr/>
        </p:nvSpPr>
        <p:spPr>
          <a:xfrm>
            <a:off x="702521" y="6099991"/>
            <a:ext cx="437769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</p:txBody>
      </p:sp>
      <p:pic>
        <p:nvPicPr>
          <p:cNvPr id="146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9077" y="7449216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優秀者にノートPCプレゼント"/>
          <p:cNvSpPr txBox="1"/>
          <p:nvPr/>
        </p:nvSpPr>
        <p:spPr>
          <a:xfrm>
            <a:off x="550069" y="8961846"/>
            <a:ext cx="52041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優秀者にノートPCプレゼント</a:t>
            </a:r>
          </a:p>
        </p:txBody>
      </p:sp>
      <p:sp>
        <p:nvSpPr>
          <p:cNvPr id="1464" name="http://pcn.club/contest/"/>
          <p:cNvSpPr txBox="1"/>
          <p:nvPr/>
        </p:nvSpPr>
        <p:spPr>
          <a:xfrm>
            <a:off x="8055777" y="92907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46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37190" r="0" b="0"/>
          <a:stretch>
            <a:fillRect/>
          </a:stretch>
        </p:blipFill>
        <p:spPr>
          <a:xfrm>
            <a:off x="7101596" y="6095168"/>
            <a:ext cx="5701939" cy="23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後援：総務省、文科省、経産省、IT総合室…"/>
          <p:cNvSpPr txBox="1"/>
          <p:nvPr/>
        </p:nvSpPr>
        <p:spPr>
          <a:xfrm>
            <a:off x="7482144" y="8562923"/>
            <a:ext cx="494080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9" name="スライド番号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1471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ほしいもの、つくろう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ほしいもの、つくろう！</a:t>
            </a:r>
          </a:p>
        </p:txBody>
      </p:sp>
      <p:sp>
        <p:nvSpPr>
          <p:cNvPr id="1474" name="Hana道場で販売、子供開発の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>
              <a:spcBef>
                <a:spcPts val="3800"/>
              </a:spcBef>
              <a:defRPr sz="45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Hana道場</a:t>
            </a:r>
            <a:r>
              <a:t>で販売、子供開発のロボット！</a:t>
            </a:r>
          </a:p>
        </p:txBody>
      </p:sp>
      <p:pic>
        <p:nvPicPr>
          <p:cNvPr id="14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477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80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8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82" name="株式会社 jig.jp 取締役会長 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取締役会長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48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4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485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486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5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58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5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59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62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63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67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64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6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1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72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5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376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377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381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37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82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この LED をつけてもらおう"/>
          <p:cNvSpPr txBox="1"/>
          <p:nvPr>
            <p:ph type="title"/>
          </p:nvPr>
        </p:nvSpPr>
        <p:spPr>
          <a:xfrm>
            <a:off x="1447138" y="7654129"/>
            <a:ext cx="8879616" cy="1367709"/>
          </a:xfrm>
          <a:prstGeom prst="rect">
            <a:avLst/>
          </a:prstGeom>
        </p:spPr>
        <p:txBody>
          <a:bodyPr/>
          <a:lstStyle>
            <a:lvl1pPr defTabSz="496570">
              <a:defRPr sz="5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pic>
        <p:nvPicPr>
          <p:cNvPr id="3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74" y="735996"/>
            <a:ext cx="9566369" cy="5809036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矢印"/>
          <p:cNvSpPr/>
          <p:nvPr/>
        </p:nvSpPr>
        <p:spPr>
          <a:xfrm rot="16200000">
            <a:off x="2889646" y="62179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9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3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3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97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9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04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05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6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07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09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10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11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12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16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1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1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3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5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6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7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38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42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3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43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</a:t>
            </a:r>
          </a:p>
        </p:txBody>
      </p:sp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6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0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2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4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59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2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3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4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65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66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6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8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6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2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5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6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7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8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79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3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484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8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489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3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499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49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9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0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01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0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0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0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08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1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1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1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21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18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19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20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2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5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27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2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33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534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54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543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8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45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6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55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5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6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553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54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59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13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 A-100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1200兆回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2400万台分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200万円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60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sp>
        <p:nvSpPr>
          <p:cNvPr id="561" name="(C)RIKEN"/>
          <p:cNvSpPr txBox="1"/>
          <p:nvPr/>
        </p:nvSpPr>
        <p:spPr>
          <a:xfrm>
            <a:off x="10666489" y="32044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562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56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(C)NVIDIA"/>
          <p:cNvSpPr txBox="1"/>
          <p:nvPr/>
        </p:nvSpPr>
        <p:spPr>
          <a:xfrm>
            <a:off x="7487137" y="3214253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(C)NVIDIA</a:t>
            </a:r>
          </a:p>
        </p:txBody>
      </p:sp>
      <p:pic>
        <p:nvPicPr>
          <p:cNvPr id="56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1782" y="366934"/>
            <a:ext cx="2844708" cy="255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51149" y="959199"/>
            <a:ext cx="2905000" cy="1602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56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75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57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7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6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577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583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58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84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585" name="け"/>
          <p:cNvSpPr txBox="1"/>
          <p:nvPr/>
        </p:nvSpPr>
        <p:spPr>
          <a:xfrm>
            <a:off x="3528738" y="4835456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6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7" name="け"/>
          <p:cNvSpPr txBox="1"/>
          <p:nvPr/>
        </p:nvSpPr>
        <p:spPr>
          <a:xfrm>
            <a:off x="8617205" y="4742322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588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8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1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92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93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94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95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LED1:WAIT180:LED0:WAIT60:LED1:WAIT6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WAIT60:LED1:WAIT60:LED0</a:t>
            </a:r>
          </a:p>
        </p:txBody>
      </p:sp>
      <p:sp>
        <p:nvSpPr>
          <p:cNvPr id="598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599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603" name="グループ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600" name="四角形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1" name="線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2" name="線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04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60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10" name="10回ひかる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10回ひかる！</a:t>
            </a:r>
          </a:p>
        </p:txBody>
      </p:sp>
      <p:sp>
        <p:nvSpPr>
          <p:cNvPr id="611" name="*うたなくていいよ"/>
          <p:cNvSpPr txBox="1"/>
          <p:nvPr/>
        </p:nvSpPr>
        <p:spPr>
          <a:xfrm>
            <a:off x="1067726" y="8687130"/>
            <a:ext cx="5298281" cy="8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*うたなくていいよ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75" y="7709148"/>
            <a:ext cx="2304904" cy="2158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716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じぶんのパソコン、はんだづけ！"/>
          <p:cNvSpPr txBox="1"/>
          <p:nvPr>
            <p:ph type="title"/>
          </p:nvPr>
        </p:nvSpPr>
        <p:spPr>
          <a:xfrm>
            <a:off x="2062956" y="7440039"/>
            <a:ext cx="10968832" cy="1164360"/>
          </a:xfrm>
          <a:prstGeom prst="rect">
            <a:avLst/>
          </a:prstGeom>
        </p:spPr>
        <p:txBody>
          <a:bodyPr/>
          <a:lstStyle>
            <a:lvl1pPr defTabSz="502412">
              <a:defRPr sz="5676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じぶんのパソコン、はんだづけ！</a:t>
            </a:r>
          </a:p>
        </p:txBody>
      </p:sp>
      <p:sp>
        <p:nvSpPr>
          <p:cNvPr id="261" name="https://ichigojam.net/"/>
          <p:cNvSpPr txBox="1"/>
          <p:nvPr/>
        </p:nvSpPr>
        <p:spPr>
          <a:xfrm>
            <a:off x="2899473" y="8830359"/>
            <a:ext cx="720585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https://ichigojam.net/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20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17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8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9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24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2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2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7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28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9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30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3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3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34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35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36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37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8" name="エンター"/>
          <p:cNvSpPr txBox="1"/>
          <p:nvPr>
            <p:ph type="title"/>
          </p:nvPr>
        </p:nvSpPr>
        <p:spPr>
          <a:xfrm>
            <a:off x="9459271" y="3319989"/>
            <a:ext cx="2559778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</a:t>
            </a:r>
          </a:p>
        </p:txBody>
      </p:sp>
      <p:sp>
        <p:nvSpPr>
          <p:cNvPr id="639" name="矢印"/>
          <p:cNvSpPr/>
          <p:nvPr/>
        </p:nvSpPr>
        <p:spPr>
          <a:xfrm rot="16200000">
            <a:off x="10195871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44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4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7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51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64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5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おぼえてるよ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おぼえてるよ！</a:t>
            </a:r>
          </a:p>
        </p:txBody>
      </p:sp>
      <p:sp>
        <p:nvSpPr>
          <p:cNvPr id="65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65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64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6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6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673" name="1へいっ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1へいって</a:t>
            </a:r>
          </a:p>
        </p:txBody>
      </p:sp>
      <p:sp>
        <p:nvSpPr>
          <p:cNvPr id="674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6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7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681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678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9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0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6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6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68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69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695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69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0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0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65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09" name="かんたんに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かんたんに？</a:t>
            </a:r>
          </a:p>
        </p:txBody>
      </p:sp>
      <p:sp>
        <p:nvSpPr>
          <p:cNvPr id="710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14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15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19" name="グループ"/>
          <p:cNvGrpSpPr/>
          <p:nvPr/>
        </p:nvGrpSpPr>
        <p:grpSpPr>
          <a:xfrm>
            <a:off x="10153457" y="3963344"/>
            <a:ext cx="464333" cy="482564"/>
            <a:chOff x="0" y="0"/>
            <a:chExt cx="464331" cy="482563"/>
          </a:xfrm>
        </p:grpSpPr>
        <p:sp>
          <p:nvSpPr>
            <p:cNvPr id="71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1 LED1:WAIT5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</a:t>
            </a:r>
            <a:r>
              <a:rPr>
                <a:solidFill>
                  <a:schemeClr val="accent5"/>
                </a:solidFill>
              </a:rPr>
              <a:t>5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22" name="いろいろため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いろいろためそう</a:t>
            </a:r>
          </a:p>
        </p:txBody>
      </p:sp>
      <p:sp>
        <p:nvSpPr>
          <p:cNvPr id="723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2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7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28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32" name="グループ"/>
          <p:cNvGrpSpPr/>
          <p:nvPr/>
        </p:nvGrpSpPr>
        <p:grpSpPr>
          <a:xfrm>
            <a:off x="9598890" y="3125125"/>
            <a:ext cx="464333" cy="482565"/>
            <a:chOff x="0" y="0"/>
            <a:chExt cx="464331" cy="482563"/>
          </a:xfrm>
        </p:grpSpPr>
        <p:sp>
          <p:nvSpPr>
            <p:cNvPr id="729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0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1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AVE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7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737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44" name="グループ"/>
          <p:cNvGrpSpPr/>
          <p:nvPr/>
        </p:nvGrpSpPr>
        <p:grpSpPr>
          <a:xfrm>
            <a:off x="3589728" y="4413454"/>
            <a:ext cx="891680" cy="926692"/>
            <a:chOff x="0" y="0"/>
            <a:chExt cx="891678" cy="926690"/>
          </a:xfrm>
        </p:grpSpPr>
        <p:sp>
          <p:nvSpPr>
            <p:cNvPr id="74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4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8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9" name="四角形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0" name="角丸四角形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接続の線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5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754" name="線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784" name="接続の線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57" name="四角形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8" name="角丸四角形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63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759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0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1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2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5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86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66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8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9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75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77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6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7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8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780" name="接続の線"/>
          <p:cNvCxnSpPr>
            <a:stCxn id="778" idx="0"/>
            <a:endCxn id="781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781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7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7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2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3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8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795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829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798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9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04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00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2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3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0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1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07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8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9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0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16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1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7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8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0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21" name="接続の線"/>
          <p:cNvCxnSpPr>
            <a:stCxn id="819" idx="0"/>
            <a:endCxn id="822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22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2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24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25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26" name="線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7" name="線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四角形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角丸四角形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7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838" name="線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9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840" name="線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842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843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844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845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grpSp>
        <p:nvGrpSpPr>
          <p:cNvPr id="851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846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7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2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3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4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5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856" name="接続の線"/>
          <p:cNvCxnSpPr>
            <a:stCxn id="854" idx="0"/>
            <a:endCxn id="857" idx="0"/>
          </p:cNvCxnSpPr>
          <p:nvPr/>
        </p:nvCxnSpPr>
        <p:spPr>
          <a:xfrm flipH="1">
            <a:off x="5888402" y="2775738"/>
            <a:ext cx="6104239" cy="7969296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857" name="角丸四角形"/>
          <p:cNvSpPr/>
          <p:nvPr/>
        </p:nvSpPr>
        <p:spPr>
          <a:xfrm rot="5400000">
            <a:off x="5619957" y="10082748"/>
            <a:ext cx="536892" cy="1324572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9" name="接続の線"/>
          <p:cNvSpPr/>
          <p:nvPr/>
        </p:nvSpPr>
        <p:spPr>
          <a:xfrm>
            <a:off x="8288442" y="4062722"/>
            <a:ext cx="2535001" cy="14734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157" fill="norm" stroke="1" extrusionOk="0">
                <a:moveTo>
                  <a:pt x="0" y="21135"/>
                </a:moveTo>
                <a:cubicBezTo>
                  <a:pt x="14460" y="21600"/>
                  <a:pt x="21600" y="14555"/>
                  <a:pt x="2142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できた！</a:t>
            </a:r>
          </a:p>
        </p:txBody>
      </p:sp>
      <p:pic>
        <p:nvPicPr>
          <p:cNvPr id="86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865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70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866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7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8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9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872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873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876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8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0272"/>
            <a:ext cx="13004801" cy="7301877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自作カニロボットでたたかう…"/>
          <p:cNvSpPr txBox="1"/>
          <p:nvPr/>
        </p:nvSpPr>
        <p:spPr>
          <a:xfrm>
            <a:off x="249965" y="7316082"/>
            <a:ext cx="12504870" cy="247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自作カニロボットでたたかう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小中学生、えちぜんガニロボコン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886" name="10 PWM 2,8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2,</a:t>
            </a:r>
            <a:r>
              <a:rPr>
                <a:solidFill>
                  <a:schemeClr val="accent5"/>
                </a:solidFill>
              </a:rPr>
              <a:t>80</a:t>
            </a:r>
            <a:r>
              <a:t>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2,70:WAIT10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87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NEW…"/>
          <p:cNvSpPr txBox="1"/>
          <p:nvPr/>
        </p:nvSpPr>
        <p:spPr>
          <a:xfrm>
            <a:off x="445558" y="6673067"/>
            <a:ext cx="1273175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A=ANA():?A:WAIT10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890" name="ひかり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ひかりセンサーをつなごう</a:t>
            </a:r>
          </a:p>
        </p:txBody>
      </p:sp>
      <p:pic>
        <p:nvPicPr>
          <p:cNvPr id="8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735" t="42495" r="0" b="12570"/>
          <a:stretch>
            <a:fillRect/>
          </a:stretch>
        </p:blipFill>
        <p:spPr>
          <a:xfrm>
            <a:off x="10221554" y="1841607"/>
            <a:ext cx="11152292" cy="4649537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GND"/>
          <p:cNvSpPr txBox="1"/>
          <p:nvPr/>
        </p:nvSpPr>
        <p:spPr>
          <a:xfrm>
            <a:off x="9204054" y="2810411"/>
            <a:ext cx="101955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GND</a:t>
            </a:r>
          </a:p>
        </p:txBody>
      </p:sp>
      <p:sp>
        <p:nvSpPr>
          <p:cNvPr id="893" name="BTN"/>
          <p:cNvSpPr txBox="1"/>
          <p:nvPr/>
        </p:nvSpPr>
        <p:spPr>
          <a:xfrm>
            <a:off x="9231296" y="5180793"/>
            <a:ext cx="96507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BTN</a:t>
            </a:r>
          </a:p>
        </p:txBody>
      </p:sp>
      <p:sp>
        <p:nvSpPr>
          <p:cNvPr id="894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895" name="CdS 30円"/>
          <p:cNvSpPr txBox="1"/>
          <p:nvPr/>
        </p:nvSpPr>
        <p:spPr>
          <a:xfrm>
            <a:off x="639617" y="1693617"/>
            <a:ext cx="155234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CdS 30円</a:t>
            </a:r>
          </a:p>
        </p:txBody>
      </p:sp>
      <p:grpSp>
        <p:nvGrpSpPr>
          <p:cNvPr id="901" name="グループ"/>
          <p:cNvGrpSpPr/>
          <p:nvPr/>
        </p:nvGrpSpPr>
        <p:grpSpPr>
          <a:xfrm>
            <a:off x="933621" y="2641771"/>
            <a:ext cx="964341" cy="2748197"/>
            <a:chOff x="0" y="0"/>
            <a:chExt cx="964340" cy="2748196"/>
          </a:xfrm>
        </p:grpSpPr>
        <p:sp>
          <p:nvSpPr>
            <p:cNvPr id="896" name="四角形"/>
            <p:cNvSpPr/>
            <p:nvPr/>
          </p:nvSpPr>
          <p:spPr>
            <a:xfrm flipH="1">
              <a:off x="631295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7" name="四角形"/>
            <p:cNvSpPr/>
            <p:nvPr/>
          </p:nvSpPr>
          <p:spPr>
            <a:xfrm flipH="1">
              <a:off x="140229" y="300866"/>
              <a:ext cx="116616" cy="244733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DCDEE0"/>
            </a:solidFill>
            <a:ln w="50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9" name="四角形"/>
            <p:cNvSpPr/>
            <p:nvPr/>
          </p:nvSpPr>
          <p:spPr>
            <a:xfrm flipH="1">
              <a:off x="258762" y="125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0" name="四角形"/>
            <p:cNvSpPr/>
            <p:nvPr/>
          </p:nvSpPr>
          <p:spPr>
            <a:xfrm flipH="1">
              <a:off x="258762" y="252499"/>
              <a:ext cx="441657" cy="61715"/>
            </a:xfrm>
            <a:prstGeom prst="rect">
              <a:avLst/>
            </a:prstGeom>
            <a:solidFill>
              <a:schemeClr val="accent5">
                <a:hueOff val="-444211"/>
                <a:satOff val="-14915"/>
                <a:lumOff val="228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2" name="四角形"/>
          <p:cNvSpPr/>
          <p:nvPr/>
        </p:nvSpPr>
        <p:spPr>
          <a:xfrm flipH="1" rot="16200000">
            <a:off x="6387924" y="3353978"/>
            <a:ext cx="114156" cy="143045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3" name="四角形"/>
          <p:cNvSpPr/>
          <p:nvPr/>
        </p:nvSpPr>
        <p:spPr>
          <a:xfrm flipH="1" rot="16200000">
            <a:off x="6387924" y="3794244"/>
            <a:ext cx="114156" cy="143045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4" name="楕円"/>
          <p:cNvSpPr/>
          <p:nvPr/>
        </p:nvSpPr>
        <p:spPr>
          <a:xfrm flipH="1" rot="16200000">
            <a:off x="5187940" y="4036666"/>
            <a:ext cx="964341" cy="482402"/>
          </a:xfrm>
          <a:prstGeom prst="ellipse">
            <a:avLst/>
          </a:prstGeom>
          <a:solidFill>
            <a:srgbClr val="DCDEE0"/>
          </a:solidFill>
          <a:ln w="508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5" name="四角形"/>
          <p:cNvSpPr/>
          <p:nvPr/>
        </p:nvSpPr>
        <p:spPr>
          <a:xfrm flipH="1" rot="16200000">
            <a:off x="5364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6" name="四角形"/>
          <p:cNvSpPr/>
          <p:nvPr/>
        </p:nvSpPr>
        <p:spPr>
          <a:xfrm flipH="1" rot="16200000">
            <a:off x="5491438" y="4249589"/>
            <a:ext cx="441657" cy="61715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7" name="四角形"/>
          <p:cNvSpPr/>
          <p:nvPr/>
        </p:nvSpPr>
        <p:spPr>
          <a:xfrm flipH="1" rot="17169377">
            <a:off x="8077010" y="3693510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8" name="四角形"/>
          <p:cNvSpPr/>
          <p:nvPr/>
        </p:nvSpPr>
        <p:spPr>
          <a:xfrm rot="15068829">
            <a:off x="8026210" y="2603886"/>
            <a:ext cx="115943" cy="221075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9" name="むきはないので、どちらでも…"/>
          <p:cNvSpPr txBox="1"/>
          <p:nvPr/>
        </p:nvSpPr>
        <p:spPr>
          <a:xfrm>
            <a:off x="4033599" y="5035607"/>
            <a:ext cx="40523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むきはないので、どちらでも</a:t>
            </a:r>
          </a:p>
          <a:p>
            <a:pPr>
              <a:defRPr sz="2400"/>
            </a:pPr>
            <a:r>
              <a:t>GNDとBTNへさしこむ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NEW…"/>
          <p:cNvSpPr txBox="1"/>
          <p:nvPr/>
        </p:nvSpPr>
        <p:spPr>
          <a:xfrm>
            <a:off x="445558" y="5823471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912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91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921" name="グループ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915" name="四角形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6" name="楕円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7" name="四角形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8" name="四角形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9" name="四角形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0" name="四角形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27" name="グループ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922" name="四角形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3" name="楕円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4" name="四角形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5" name="四角形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6" name="四角形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8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929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930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931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932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933" name="MCP9700-A/TO…"/>
          <p:cNvSpPr txBox="1"/>
          <p:nvPr/>
        </p:nvSpPr>
        <p:spPr>
          <a:xfrm>
            <a:off x="136850" y="1286143"/>
            <a:ext cx="255788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934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935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センサーで…"/>
          <p:cNvSpPr txBox="1"/>
          <p:nvPr/>
        </p:nvSpPr>
        <p:spPr>
          <a:xfrm>
            <a:off x="789516" y="6049630"/>
            <a:ext cx="3314701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センサーで</a:t>
            </a:r>
          </a:p>
          <a:p>
            <a:pPr/>
            <a:r>
              <a:t>イノシシを察知</a:t>
            </a:r>
          </a:p>
          <a:p>
            <a:pPr/>
            <a:r>
              <a:t>↓</a:t>
            </a:r>
          </a:p>
          <a:p>
            <a:pPr/>
            <a:r>
              <a:t>モーター動かし</a:t>
            </a:r>
          </a:p>
          <a:p>
            <a:pPr/>
            <a:r>
              <a:t>オリを閉める</a:t>
            </a:r>
          </a:p>
        </p:txBody>
      </p:sp>
      <p:sp>
        <p:nvSpPr>
          <p:cNvPr id="940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50" name="グループ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46" name="円形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7" name="円形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円形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9" name="円形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9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テレビゲームをつくろう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テレビゲームをつくろう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</a:p>
        </p:txBody>
      </p:sp>
      <p:pic>
        <p:nvPicPr>
          <p:cNvPr id="956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958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スイッチOFF"/>
          <p:cNvSpPr txBox="1"/>
          <p:nvPr/>
        </p:nvSpPr>
        <p:spPr>
          <a:xfrm>
            <a:off x="5668142" y="79961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スイッチOFF</a:t>
            </a:r>
          </a:p>
        </p:txBody>
      </p:sp>
      <p:pic>
        <p:nvPicPr>
          <p:cNvPr id="96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3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4" name="スイッチオフ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スイッチオフ</a:t>
            </a:r>
          </a:p>
        </p:txBody>
      </p:sp>
      <p:grpSp>
        <p:nvGrpSpPr>
          <p:cNvPr id="970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965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6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7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8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9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71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2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3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4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8" name="接続の線"/>
          <p:cNvSpPr/>
          <p:nvPr/>
        </p:nvSpPr>
        <p:spPr>
          <a:xfrm>
            <a:off x="6170547" y="3301648"/>
            <a:ext cx="5838565" cy="7192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0" h="21600" fill="norm" stroke="1" extrusionOk="0">
                <a:moveTo>
                  <a:pt x="21448" y="0"/>
                </a:moveTo>
                <a:cubicBezTo>
                  <a:pt x="21600" y="12275"/>
                  <a:pt x="14451" y="19475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9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7" name="線"/>
          <p:cNvSpPr/>
          <p:nvPr/>
        </p:nvSpPr>
        <p:spPr>
          <a:xfrm>
            <a:off x="6591081" y="7850171"/>
            <a:ext cx="92961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四角形"/>
          <p:cNvSpPr/>
          <p:nvPr/>
        </p:nvSpPr>
        <p:spPr>
          <a:xfrm rot="5400000">
            <a:off x="8015156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pic>
        <p:nvPicPr>
          <p:cNvPr id="9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四角形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4" name="角丸四角形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5" name="角丸四角形"/>
          <p:cNvSpPr/>
          <p:nvPr/>
        </p:nvSpPr>
        <p:spPr>
          <a:xfrm rot="16200000">
            <a:off x="8575954" y="5433072"/>
            <a:ext cx="783035" cy="105171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接続の線"/>
          <p:cNvSpPr/>
          <p:nvPr/>
        </p:nvSpPr>
        <p:spPr>
          <a:xfrm>
            <a:off x="9135370" y="4331909"/>
            <a:ext cx="1031700" cy="1466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51" h="21600" fill="norm" stroke="1" extrusionOk="0">
                <a:moveTo>
                  <a:pt x="5673" y="21600"/>
                </a:moveTo>
                <a:cubicBezTo>
                  <a:pt x="21600" y="16061"/>
                  <a:pt x="19709" y="8861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8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テレビとキーボードをつないで、スイッチオン"/>
          <p:cNvSpPr txBox="1"/>
          <p:nvPr/>
        </p:nvSpPr>
        <p:spPr>
          <a:xfrm>
            <a:off x="262797" y="292503"/>
            <a:ext cx="1235921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テレビとキーボードをつないで、スイッチオン</a:t>
            </a:r>
          </a:p>
        </p:txBody>
      </p:sp>
      <p:sp>
        <p:nvSpPr>
          <p:cNvPr id="1021" name="接続の線"/>
          <p:cNvSpPr/>
          <p:nvPr/>
        </p:nvSpPr>
        <p:spPr>
          <a:xfrm>
            <a:off x="955154" y="2903471"/>
            <a:ext cx="1123928" cy="305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82" h="21600" fill="norm" stroke="1" extrusionOk="0">
                <a:moveTo>
                  <a:pt x="18682" y="21600"/>
                </a:moveTo>
                <a:cubicBezTo>
                  <a:pt x="2852" y="20681"/>
                  <a:pt x="-2918" y="13481"/>
                  <a:pt x="137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0" name="四角形"/>
          <p:cNvSpPr/>
          <p:nvPr/>
        </p:nvSpPr>
        <p:spPr>
          <a:xfrm rot="5400000">
            <a:off x="3037389" y="5684824"/>
            <a:ext cx="454772" cy="548216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1" name="角丸四角形"/>
          <p:cNvSpPr/>
          <p:nvPr/>
        </p:nvSpPr>
        <p:spPr>
          <a:xfrm rot="5400000">
            <a:off x="2197555" y="5495183"/>
            <a:ext cx="690549" cy="927497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996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92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3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4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5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22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23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9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0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1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2" name="角丸四角形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1008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1003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4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5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6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7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9" name="角丸四角形"/>
          <p:cNvSpPr/>
          <p:nvPr/>
        </p:nvSpPr>
        <p:spPr>
          <a:xfrm>
            <a:off x="10288639" y="2209311"/>
            <a:ext cx="1094232" cy="1333233"/>
          </a:xfrm>
          <a:prstGeom prst="roundRect">
            <a:avLst>
              <a:gd name="adj" fmla="val 25953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0" name="角丸四角形"/>
          <p:cNvSpPr/>
          <p:nvPr/>
        </p:nvSpPr>
        <p:spPr>
          <a:xfrm>
            <a:off x="10444237" y="3126155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1" name="角丸四角形"/>
          <p:cNvSpPr/>
          <p:nvPr/>
        </p:nvSpPr>
        <p:spPr>
          <a:xfrm>
            <a:off x="11601122" y="2249878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2" name="角丸四角形"/>
          <p:cNvSpPr/>
          <p:nvPr/>
        </p:nvSpPr>
        <p:spPr>
          <a:xfrm>
            <a:off x="10444237" y="3164255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cxnSp>
        <p:nvCxnSpPr>
          <p:cNvPr id="1013" name="接続の線"/>
          <p:cNvCxnSpPr>
            <a:stCxn id="1011" idx="0"/>
            <a:endCxn id="1014" idx="0"/>
          </p:cNvCxnSpPr>
          <p:nvPr/>
        </p:nvCxnSpPr>
        <p:spPr>
          <a:xfrm flipH="1">
            <a:off x="6836669" y="2775738"/>
            <a:ext cx="5155972" cy="5920363"/>
          </a:xfrm>
          <a:prstGeom prst="straightConnector1">
            <a:avLst/>
          </a:prstGeom>
          <a:ln w="177800">
            <a:solidFill>
              <a:srgbClr val="53585F"/>
            </a:solidFill>
            <a:miter lim="400000"/>
          </a:ln>
        </p:spPr>
      </p:cxnSp>
      <p:sp>
        <p:nvSpPr>
          <p:cNvPr id="1014" name="角丸四角形"/>
          <p:cNvSpPr/>
          <p:nvPr/>
        </p:nvSpPr>
        <p:spPr>
          <a:xfrm rot="5400000">
            <a:off x="6568223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4" name="接続の線"/>
          <p:cNvSpPr/>
          <p:nvPr/>
        </p:nvSpPr>
        <p:spPr>
          <a:xfrm>
            <a:off x="7757142" y="4062722"/>
            <a:ext cx="3065913" cy="262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65" fill="norm" stroke="1" extrusionOk="0">
                <a:moveTo>
                  <a:pt x="0" y="19470"/>
                </a:moveTo>
                <a:cubicBezTo>
                  <a:pt x="14257" y="21600"/>
                  <a:pt x="21457" y="15110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16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17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18" name="線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線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10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29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10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2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36" name="グループ"/>
          <p:cNvGrpSpPr/>
          <p:nvPr/>
        </p:nvGrpSpPr>
        <p:grpSpPr>
          <a:xfrm>
            <a:off x="3605460" y="4413454"/>
            <a:ext cx="891680" cy="926692"/>
            <a:chOff x="0" y="0"/>
            <a:chExt cx="891678" cy="926690"/>
          </a:xfrm>
        </p:grpSpPr>
        <p:sp>
          <p:nvSpPr>
            <p:cNvPr id="103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2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3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274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4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4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いちどスイッチオフ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いちどスイッチオフ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でもOK!</a:t>
            </a:r>
          </a:p>
        </p:txBody>
      </p:sp>
      <p:sp>
        <p:nvSpPr>
          <p:cNvPr id="1049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53" name="グループ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50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1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2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5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58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5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1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6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66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6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8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9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72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3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74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075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76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077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0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1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082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83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086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87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88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089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090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091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0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4" name="円形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5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096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101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10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4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108" name="グループ"/>
          <p:cNvGrpSpPr/>
          <p:nvPr/>
        </p:nvGrpSpPr>
        <p:grpSpPr>
          <a:xfrm>
            <a:off x="2853933" y="4539474"/>
            <a:ext cx="534514" cy="547652"/>
            <a:chOff x="0" y="0"/>
            <a:chExt cx="534512" cy="547650"/>
          </a:xfrm>
        </p:grpSpPr>
        <p:sp>
          <p:nvSpPr>
            <p:cNvPr id="1105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6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07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11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115" name="グループ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1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16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117" name="矢印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8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119" name="矢印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20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25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12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130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131" name="矢印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2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136" name="グループ"/>
          <p:cNvGrpSpPr/>
          <p:nvPr/>
        </p:nvGrpSpPr>
        <p:grpSpPr>
          <a:xfrm>
            <a:off x="2104633" y="4539474"/>
            <a:ext cx="534514" cy="547652"/>
            <a:chOff x="0" y="0"/>
            <a:chExt cx="534512" cy="547650"/>
          </a:xfrm>
        </p:grpSpPr>
        <p:sp>
          <p:nvSpPr>
            <p:cNvPr id="1133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4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5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41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4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4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47" name="コンピューターのきおく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</a:t>
            </a:r>
          </a:p>
        </p:txBody>
      </p:sp>
      <p:sp>
        <p:nvSpPr>
          <p:cNvPr id="1148" name="吹き出し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14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14412" y="3135507"/>
            <a:ext cx="3632511" cy="8416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4…"/>
          <p:cNvSpPr txBox="1"/>
          <p:nvPr/>
        </p:nvSpPr>
        <p:spPr>
          <a:xfrm>
            <a:off x="11455399" y="32829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151" name="0…"/>
          <p:cNvSpPr txBox="1"/>
          <p:nvPr/>
        </p:nvSpPr>
        <p:spPr>
          <a:xfrm>
            <a:off x="6476346" y="3308349"/>
            <a:ext cx="1003301" cy="765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152" name="ばしょ"/>
          <p:cNvSpPr txBox="1"/>
          <p:nvPr/>
        </p:nvSpPr>
        <p:spPr>
          <a:xfrm>
            <a:off x="6373283" y="2501204"/>
            <a:ext cx="14859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ばしょ</a:t>
            </a:r>
          </a:p>
        </p:txBody>
      </p:sp>
      <p:sp>
        <p:nvSpPr>
          <p:cNvPr id="1153" name="かず"/>
          <p:cNvSpPr txBox="1"/>
          <p:nvPr/>
        </p:nvSpPr>
        <p:spPr>
          <a:xfrm>
            <a:off x="115448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54" name="あるかないかで、きおく…"/>
          <p:cNvSpPr txBox="1"/>
          <p:nvPr/>
        </p:nvSpPr>
        <p:spPr>
          <a:xfrm>
            <a:off x="82888" y="3800837"/>
            <a:ext cx="5362957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あるかないかで、きおく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1つを1bitとよぶよ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ボクのきおくは32768コ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157" name="しゅじんこ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しゅじんこう</a:t>
            </a:r>
          </a:p>
        </p:txBody>
      </p:sp>
      <p:sp>
        <p:nvSpPr>
          <p:cNvPr id="1158" name="Alt+C"/>
          <p:cNvSpPr txBox="1"/>
          <p:nvPr/>
        </p:nvSpPr>
        <p:spPr>
          <a:xfrm>
            <a:off x="6687394" y="5083871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59" name="ダブルクォート…"/>
          <p:cNvSpPr txBox="1"/>
          <p:nvPr/>
        </p:nvSpPr>
        <p:spPr>
          <a:xfrm>
            <a:off x="5850102" y="1193796"/>
            <a:ext cx="3835600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90727"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60" name="矢印"/>
          <p:cNvSpPr/>
          <p:nvPr/>
        </p:nvSpPr>
        <p:spPr>
          <a:xfrm rot="16200000">
            <a:off x="7271792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1" name="矢印"/>
          <p:cNvSpPr/>
          <p:nvPr/>
        </p:nvSpPr>
        <p:spPr>
          <a:xfrm flipH="1" rot="16200000">
            <a:off x="6535192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2" name="矢印"/>
          <p:cNvSpPr/>
          <p:nvPr/>
        </p:nvSpPr>
        <p:spPr>
          <a:xfrm flipH="1" rot="16200000">
            <a:off x="7699359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3" name="矢印"/>
          <p:cNvSpPr/>
          <p:nvPr/>
        </p:nvSpPr>
        <p:spPr>
          <a:xfrm rot="16200000">
            <a:off x="6077992" y="477152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64" name="Shift+め…"/>
          <p:cNvSpPr txBox="1"/>
          <p:nvPr/>
        </p:nvSpPr>
        <p:spPr>
          <a:xfrm>
            <a:off x="3571661" y="55188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65" name="コンマ…"/>
          <p:cNvSpPr txBox="1"/>
          <p:nvPr/>
        </p:nvSpPr>
        <p:spPr>
          <a:xfrm>
            <a:off x="3729021" y="1081321"/>
            <a:ext cx="1800624" cy="184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66" name="矢印"/>
          <p:cNvSpPr/>
          <p:nvPr/>
        </p:nvSpPr>
        <p:spPr>
          <a:xfrm flipH="1" rot="16200000">
            <a:off x="4291526" y="2936243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70" name="グループ"/>
          <p:cNvGrpSpPr/>
          <p:nvPr/>
        </p:nvGrpSpPr>
        <p:grpSpPr>
          <a:xfrm>
            <a:off x="8449594" y="3842615"/>
            <a:ext cx="647670" cy="673101"/>
            <a:chOff x="0" y="0"/>
            <a:chExt cx="647669" cy="673100"/>
          </a:xfrm>
        </p:grpSpPr>
        <p:sp>
          <p:nvSpPr>
            <p:cNvPr id="1167" name="四角形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8" name="線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69" name="線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71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76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77" name="かっこ…"/>
          <p:cNvSpPr txBox="1"/>
          <p:nvPr/>
        </p:nvSpPr>
        <p:spPr>
          <a:xfrm>
            <a:off x="2646115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78" name="矢印"/>
          <p:cNvSpPr/>
          <p:nvPr/>
        </p:nvSpPr>
        <p:spPr>
          <a:xfrm flipH="1" rot="16200000">
            <a:off x="4329626" y="25584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9" name="かっこ…"/>
          <p:cNvSpPr txBox="1"/>
          <p:nvPr/>
        </p:nvSpPr>
        <p:spPr>
          <a:xfrm>
            <a:off x="5329700" y="78591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80" name="矢印"/>
          <p:cNvSpPr/>
          <p:nvPr/>
        </p:nvSpPr>
        <p:spPr>
          <a:xfrm flipH="1" rot="16200000">
            <a:off x="5815177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1" name="ね…"/>
          <p:cNvSpPr txBox="1"/>
          <p:nvPr/>
        </p:nvSpPr>
        <p:spPr>
          <a:xfrm>
            <a:off x="5359185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182" name="矢印"/>
          <p:cNvSpPr/>
          <p:nvPr/>
        </p:nvSpPr>
        <p:spPr>
          <a:xfrm rot="16200000">
            <a:off x="62388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3" name="Shift+け…"/>
          <p:cNvSpPr txBox="1"/>
          <p:nvPr/>
        </p:nvSpPr>
        <p:spPr>
          <a:xfrm>
            <a:off x="8630560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184" name="矢印"/>
          <p:cNvSpPr/>
          <p:nvPr/>
        </p:nvSpPr>
        <p:spPr>
          <a:xfrm rot="16200000">
            <a:off x="9223359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5" name="ダブルクォート…"/>
          <p:cNvSpPr txBox="1"/>
          <p:nvPr/>
        </p:nvSpPr>
        <p:spPr>
          <a:xfrm>
            <a:off x="7614494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86" name="矢印"/>
          <p:cNvSpPr/>
          <p:nvPr/>
        </p:nvSpPr>
        <p:spPr>
          <a:xfrm flipH="1" rot="16200000">
            <a:off x="8660326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7" name="矢印"/>
          <p:cNvSpPr/>
          <p:nvPr/>
        </p:nvSpPr>
        <p:spPr>
          <a:xfrm flipH="1" rot="16200000">
            <a:off x="9617059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91" name="グループ"/>
          <p:cNvGrpSpPr/>
          <p:nvPr/>
        </p:nvGrpSpPr>
        <p:grpSpPr>
          <a:xfrm>
            <a:off x="10288273" y="3287388"/>
            <a:ext cx="687068" cy="714045"/>
            <a:chOff x="0" y="0"/>
            <a:chExt cx="687066" cy="714044"/>
          </a:xfrm>
        </p:grpSpPr>
        <p:sp>
          <p:nvSpPr>
            <p:cNvPr id="1188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9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90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92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95" name="れんだする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れんだする</a:t>
            </a:r>
          </a:p>
        </p:txBody>
      </p:sp>
      <p:sp>
        <p:nvSpPr>
          <p:cNvPr id="1196" name="矢印"/>
          <p:cNvSpPr/>
          <p:nvPr/>
        </p:nvSpPr>
        <p:spPr>
          <a:xfrm rot="16200000">
            <a:off x="82623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7" name="Shift+め…"/>
          <p:cNvSpPr txBox="1"/>
          <p:nvPr/>
        </p:nvSpPr>
        <p:spPr>
          <a:xfrm>
            <a:off x="6128594" y="460385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200" name="40 GOTO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2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0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07" name="グループ"/>
          <p:cNvGrpSpPr/>
          <p:nvPr/>
        </p:nvGrpSpPr>
        <p:grpSpPr>
          <a:xfrm>
            <a:off x="5447666" y="3279411"/>
            <a:ext cx="687068" cy="714045"/>
            <a:chOff x="0" y="0"/>
            <a:chExt cx="687066" cy="714044"/>
          </a:xfrm>
        </p:grpSpPr>
        <p:sp>
          <p:nvSpPr>
            <p:cNvPr id="1204" name="四角形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5" name="線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6" name="線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12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4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18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1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2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35 WAIT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25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32" name="グループ"/>
          <p:cNvGrpSpPr/>
          <p:nvPr/>
        </p:nvGrpSpPr>
        <p:grpSpPr>
          <a:xfrm>
            <a:off x="4881700" y="3802874"/>
            <a:ext cx="534513" cy="547652"/>
            <a:chOff x="0" y="0"/>
            <a:chExt cx="534512" cy="547650"/>
          </a:xfrm>
        </p:grpSpPr>
        <p:sp>
          <p:nvSpPr>
            <p:cNvPr id="122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36 X=X-BTN(28)+BTN(29)"/>
          <p:cNvSpPr txBox="1"/>
          <p:nvPr/>
        </p:nvSpPr>
        <p:spPr>
          <a:xfrm>
            <a:off x="142974" y="3780366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35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236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37" name="ほ…"/>
          <p:cNvSpPr txBox="1"/>
          <p:nvPr/>
        </p:nvSpPr>
        <p:spPr>
          <a:xfrm>
            <a:off x="2414869" y="4812194"/>
            <a:ext cx="2113625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238" name="矢印"/>
          <p:cNvSpPr/>
          <p:nvPr/>
        </p:nvSpPr>
        <p:spPr>
          <a:xfrm rot="16200000">
            <a:off x="3114659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9" name="Shift+れ…"/>
          <p:cNvSpPr txBox="1"/>
          <p:nvPr/>
        </p:nvSpPr>
        <p:spPr>
          <a:xfrm>
            <a:off x="6003676" y="4922261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</a:t>
            </a:r>
          </a:p>
        </p:txBody>
      </p:sp>
      <p:sp>
        <p:nvSpPr>
          <p:cNvPr id="1240" name="矢印"/>
          <p:cNvSpPr/>
          <p:nvPr/>
        </p:nvSpPr>
        <p:spPr>
          <a:xfrm rot="16200000">
            <a:off x="7149025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1" name="イコール…"/>
          <p:cNvSpPr txBox="1"/>
          <p:nvPr/>
        </p:nvSpPr>
        <p:spPr>
          <a:xfrm>
            <a:off x="1244187" y="11214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42" name="矢印"/>
          <p:cNvSpPr/>
          <p:nvPr/>
        </p:nvSpPr>
        <p:spPr>
          <a:xfrm flipH="1" rot="16200000">
            <a:off x="2090192" y="28451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3" name="かっこ…"/>
          <p:cNvSpPr txBox="1"/>
          <p:nvPr/>
        </p:nvSpPr>
        <p:spPr>
          <a:xfrm>
            <a:off x="4009248" y="113839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44" name="矢印"/>
          <p:cNvSpPr/>
          <p:nvPr/>
        </p:nvSpPr>
        <p:spPr>
          <a:xfrm flipH="1" rot="16200000">
            <a:off x="5155126" y="28493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45" name="かっこ…"/>
          <p:cNvSpPr txBox="1"/>
          <p:nvPr/>
        </p:nvSpPr>
        <p:spPr>
          <a:xfrm>
            <a:off x="6341814" y="1155328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46" name="矢印"/>
          <p:cNvSpPr/>
          <p:nvPr/>
        </p:nvSpPr>
        <p:spPr>
          <a:xfrm flipH="1" rot="16200000">
            <a:off x="6560244" y="287055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50" name="グループ"/>
          <p:cNvGrpSpPr/>
          <p:nvPr/>
        </p:nvGrpSpPr>
        <p:grpSpPr>
          <a:xfrm>
            <a:off x="11439134" y="3785941"/>
            <a:ext cx="534513" cy="547652"/>
            <a:chOff x="0" y="0"/>
            <a:chExt cx="534512" cy="547650"/>
          </a:xfrm>
        </p:grpSpPr>
        <p:sp>
          <p:nvSpPr>
            <p:cNvPr id="124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53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54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55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56" name="矢印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7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58" name="矢印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62" name="グループ"/>
          <p:cNvGrpSpPr/>
          <p:nvPr/>
        </p:nvGrpSpPr>
        <p:grpSpPr>
          <a:xfrm>
            <a:off x="9521434" y="3794407"/>
            <a:ext cx="534513" cy="547652"/>
            <a:chOff x="0" y="0"/>
            <a:chExt cx="534512" cy="547650"/>
          </a:xfrm>
        </p:grpSpPr>
        <p:sp>
          <p:nvSpPr>
            <p:cNvPr id="125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263" name="ね…"/>
          <p:cNvSpPr txBox="1"/>
          <p:nvPr/>
        </p:nvSpPr>
        <p:spPr>
          <a:xfrm>
            <a:off x="5047374" y="4823288"/>
            <a:ext cx="190321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64" name="矢印"/>
          <p:cNvSpPr/>
          <p:nvPr/>
        </p:nvSpPr>
        <p:spPr>
          <a:xfrm rot="16200000">
            <a:off x="5641959" y="45291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四角形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8" name="接続の線"/>
          <p:cNvSpPr/>
          <p:nvPr/>
        </p:nvSpPr>
        <p:spPr>
          <a:xfrm>
            <a:off x="8682059" y="6331070"/>
            <a:ext cx="2110976" cy="43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4" fill="norm" stroke="1" extrusionOk="0">
                <a:moveTo>
                  <a:pt x="0" y="15896"/>
                </a:moveTo>
                <a:cubicBezTo>
                  <a:pt x="11917" y="21600"/>
                  <a:pt x="19117" y="16301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283" name="グループ"/>
          <p:cNvGrpSpPr/>
          <p:nvPr/>
        </p:nvGrpSpPr>
        <p:grpSpPr>
          <a:xfrm>
            <a:off x="10431537" y="4819373"/>
            <a:ext cx="783036" cy="1511796"/>
            <a:chOff x="0" y="0"/>
            <a:chExt cx="783034" cy="1511795"/>
          </a:xfrm>
        </p:grpSpPr>
        <p:sp>
          <p:nvSpPr>
            <p:cNvPr id="281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2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6" name="グループ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284" name="四角形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5" name="角丸四角形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289" name="グループ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287" name="四角形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88" name="角丸四角形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9" name="接続の線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293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294" name="IchigoJamをつないで、スイッチオン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4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IchigoJamをつないで、スイッチオン</a:t>
            </a:r>
          </a:p>
        </p:txBody>
      </p:sp>
      <p:sp>
        <p:nvSpPr>
          <p:cNvPr id="295" name="線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296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340" name="接続の線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1" name="グループ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298" name="四角形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299" name="四角形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0" name="角丸四角形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06" name="グループ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02" name="四角形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四角形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四角形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四角形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1" name="グループ"/>
          <p:cNvGrpSpPr/>
          <p:nvPr/>
        </p:nvGrpSpPr>
        <p:grpSpPr>
          <a:xfrm>
            <a:off x="10275939" y="2960070"/>
            <a:ext cx="1094232" cy="1740043"/>
            <a:chOff x="0" y="0"/>
            <a:chExt cx="1094231" cy="1740041"/>
          </a:xfrm>
        </p:grpSpPr>
        <p:sp>
          <p:nvSpPr>
            <p:cNvPr id="307" name="四角形"/>
            <p:cNvSpPr/>
            <p:nvPr/>
          </p:nvSpPr>
          <p:spPr>
            <a:xfrm>
              <a:off x="63136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8" name="四角形"/>
            <p:cNvSpPr/>
            <p:nvPr/>
          </p:nvSpPr>
          <p:spPr>
            <a:xfrm>
              <a:off x="325940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09" name="角丸四角形"/>
            <p:cNvSpPr/>
            <p:nvPr/>
          </p:nvSpPr>
          <p:spPr>
            <a:xfrm>
              <a:off x="0" y="406809"/>
              <a:ext cx="1094232" cy="1333233"/>
            </a:xfrm>
            <a:prstGeom prst="roundRect">
              <a:avLst>
                <a:gd name="adj" fmla="val 25953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0" name="角丸四角形"/>
            <p:cNvSpPr/>
            <p:nvPr/>
          </p:nvSpPr>
          <p:spPr>
            <a:xfrm>
              <a:off x="155598" y="1323653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15" name="グループ"/>
          <p:cNvGrpSpPr/>
          <p:nvPr/>
        </p:nvGrpSpPr>
        <p:grpSpPr>
          <a:xfrm>
            <a:off x="11588422" y="2947370"/>
            <a:ext cx="783036" cy="1511797"/>
            <a:chOff x="0" y="0"/>
            <a:chExt cx="783034" cy="1511795"/>
          </a:xfrm>
        </p:grpSpPr>
        <p:sp>
          <p:nvSpPr>
            <p:cNvPr id="312" name="四角形"/>
            <p:cNvSpPr/>
            <p:nvPr/>
          </p:nvSpPr>
          <p:spPr>
            <a:xfrm>
              <a:off x="47719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3" name="四角形"/>
            <p:cNvSpPr/>
            <p:nvPr/>
          </p:nvSpPr>
          <p:spPr>
            <a:xfrm>
              <a:off x="171777" y="0"/>
              <a:ext cx="136930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4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41" name="接続の線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7" name="角丸四角形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2" name="接続の線"/>
          <p:cNvSpPr/>
          <p:nvPr/>
        </p:nvSpPr>
        <p:spPr>
          <a:xfrm>
            <a:off x="7804299" y="4459067"/>
            <a:ext cx="4162639" cy="4354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8" fill="norm" stroke="1" extrusionOk="0">
                <a:moveTo>
                  <a:pt x="21600" y="0"/>
                </a:moveTo>
                <a:cubicBezTo>
                  <a:pt x="20813" y="14761"/>
                  <a:pt x="13613" y="21600"/>
                  <a:pt x="0" y="20517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9" name="角丸四角形"/>
          <p:cNvSpPr/>
          <p:nvPr/>
        </p:nvSpPr>
        <p:spPr>
          <a:xfrm rot="5400000">
            <a:off x="6905338" y="8065524"/>
            <a:ext cx="518601" cy="1279445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43" name="接続の線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21" name="四角形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2" name="四角形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3" name="角丸四角形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24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25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26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327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328" name="④"/>
          <p:cNvSpPr txBox="1"/>
          <p:nvPr/>
        </p:nvSpPr>
        <p:spPr>
          <a:xfrm>
            <a:off x="9661719" y="3840224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329" name="⑤"/>
          <p:cNvSpPr txBox="1"/>
          <p:nvPr/>
        </p:nvSpPr>
        <p:spPr>
          <a:xfrm>
            <a:off x="12320240" y="4432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33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6" name="グループ"/>
          <p:cNvGrpSpPr/>
          <p:nvPr/>
        </p:nvGrpSpPr>
        <p:grpSpPr>
          <a:xfrm>
            <a:off x="10080628" y="2078809"/>
            <a:ext cx="2633107" cy="771261"/>
            <a:chOff x="0" y="0"/>
            <a:chExt cx="2633105" cy="771260"/>
          </a:xfrm>
        </p:grpSpPr>
        <p:sp>
          <p:nvSpPr>
            <p:cNvPr id="33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7" name="でんげん"/>
          <p:cNvSpPr txBox="1"/>
          <p:nvPr/>
        </p:nvSpPr>
        <p:spPr>
          <a:xfrm>
            <a:off x="9302051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ゲームできた！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ゲームできた！？</a:t>
            </a:r>
          </a:p>
        </p:txBody>
      </p:sp>
      <p:pic>
        <p:nvPicPr>
          <p:cNvPr id="126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じつはバグがあるよ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じつはバグがあるよ</a:t>
            </a:r>
          </a:p>
        </p:txBody>
      </p:sp>
      <p:pic>
        <p:nvPicPr>
          <p:cNvPr id="12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73" name="バグをつぶそ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バグをつぶそう</a:t>
            </a:r>
          </a:p>
        </p:txBody>
      </p:sp>
      <p:sp>
        <p:nvSpPr>
          <p:cNvPr id="1274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75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76" name="矢印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7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78" name="矢印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82" name="グループ"/>
          <p:cNvGrpSpPr/>
          <p:nvPr/>
        </p:nvGrpSpPr>
        <p:grpSpPr>
          <a:xfrm>
            <a:off x="4805500" y="3815574"/>
            <a:ext cx="534513" cy="547652"/>
            <a:chOff x="0" y="0"/>
            <a:chExt cx="534512" cy="547650"/>
          </a:xfrm>
        </p:grpSpPr>
        <p:sp>
          <p:nvSpPr>
            <p:cNvPr id="1279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0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1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2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288" name="10 CLS:X=15…"/>
          <p:cNvSpPr txBox="1"/>
          <p:nvPr/>
        </p:nvSpPr>
        <p:spPr>
          <a:xfrm>
            <a:off x="621770" y="2221275"/>
            <a:ext cx="1271885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  <a:br/>
            <a:r>
              <a:t>39 IF SCR(X,5) 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289" name="線"/>
          <p:cNvSpPr/>
          <p:nvPr/>
        </p:nvSpPr>
        <p:spPr>
          <a:xfrm>
            <a:off x="7018173" y="2873209"/>
            <a:ext cx="3763959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0" name="線"/>
          <p:cNvSpPr/>
          <p:nvPr/>
        </p:nvSpPr>
        <p:spPr>
          <a:xfrm>
            <a:off x="10728289" y="2873510"/>
            <a:ext cx="1" cy="27551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1" name="線"/>
          <p:cNvSpPr/>
          <p:nvPr/>
        </p:nvSpPr>
        <p:spPr>
          <a:xfrm flipH="1">
            <a:off x="8831191" y="5167676"/>
            <a:ext cx="2627173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2" name="じぶんキャラのいちに、なにかあれば、おわる（END）"/>
          <p:cNvSpPr txBox="1"/>
          <p:nvPr/>
        </p:nvSpPr>
        <p:spPr>
          <a:xfrm>
            <a:off x="806316" y="6658471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293" name="さいしょだけ（セットアップ）"/>
          <p:cNvSpPr txBox="1"/>
          <p:nvPr/>
        </p:nvSpPr>
        <p:spPr>
          <a:xfrm>
            <a:off x="6330816" y="1595338"/>
            <a:ext cx="540639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さいしょだけ（セットアップ）</a:t>
            </a:r>
          </a:p>
        </p:txBody>
      </p:sp>
      <p:sp>
        <p:nvSpPr>
          <p:cNvPr id="1294" name="線"/>
          <p:cNvSpPr/>
          <p:nvPr/>
        </p:nvSpPr>
        <p:spPr>
          <a:xfrm flipH="1">
            <a:off x="5750964" y="21286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5" name="線"/>
          <p:cNvSpPr/>
          <p:nvPr/>
        </p:nvSpPr>
        <p:spPr>
          <a:xfrm flipV="1">
            <a:off x="432258" y="2814212"/>
            <a:ext cx="1" cy="2899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6" name="線"/>
          <p:cNvSpPr/>
          <p:nvPr/>
        </p:nvSpPr>
        <p:spPr>
          <a:xfrm flipV="1">
            <a:off x="432258" y="22377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7" name="線"/>
          <p:cNvSpPr/>
          <p:nvPr/>
        </p:nvSpPr>
        <p:spPr>
          <a:xfrm flipH="1" flipV="1">
            <a:off x="5391258" y="5581071"/>
            <a:ext cx="538008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98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  <p:sp>
        <p:nvSpPr>
          <p:cNvPr id="1299" name="くりかえし（ループ）"/>
          <p:cNvSpPr txBox="1"/>
          <p:nvPr/>
        </p:nvSpPr>
        <p:spPr>
          <a:xfrm>
            <a:off x="7829416" y="5728923"/>
            <a:ext cx="38633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くりかえし（ループ）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角丸四角形"/>
          <p:cNvSpPr/>
          <p:nvPr/>
        </p:nvSpPr>
        <p:spPr>
          <a:xfrm>
            <a:off x="1710861" y="1784819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2" name="角丸四角形"/>
          <p:cNvSpPr/>
          <p:nvPr/>
        </p:nvSpPr>
        <p:spPr>
          <a:xfrm>
            <a:off x="1710861" y="7224991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3" name="角丸四角形"/>
          <p:cNvSpPr/>
          <p:nvPr/>
        </p:nvSpPr>
        <p:spPr>
          <a:xfrm>
            <a:off x="5430874" y="4515563"/>
            <a:ext cx="3183432" cy="2242390"/>
          </a:xfrm>
          <a:prstGeom prst="roundRect">
            <a:avLst>
              <a:gd name="adj" fmla="val 14046"/>
            </a:avLst>
          </a:prstGeom>
          <a:solidFill>
            <a:srgbClr val="A6AAA9"/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4" name="つないでつくる、プログラム"/>
          <p:cNvSpPr txBox="1"/>
          <p:nvPr>
            <p:ph type="title"/>
          </p:nvPr>
        </p:nvSpPr>
        <p:spPr>
          <a:xfrm>
            <a:off x="342668" y="138873"/>
            <a:ext cx="12460108" cy="160443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つないでつくる、プログラム</a:t>
            </a:r>
          </a:p>
        </p:txBody>
      </p:sp>
      <p:sp>
        <p:nvSpPr>
          <p:cNvPr id="1305" name="セットアップ"/>
          <p:cNvSpPr/>
          <p:nvPr/>
        </p:nvSpPr>
        <p:spPr>
          <a:xfrm>
            <a:off x="2164511" y="2508569"/>
            <a:ext cx="2490915" cy="69944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6" name="ループ"/>
          <p:cNvSpPr/>
          <p:nvPr/>
        </p:nvSpPr>
        <p:spPr>
          <a:xfrm>
            <a:off x="2164511" y="3177436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07" name="タイトル"/>
          <p:cNvSpPr txBox="1"/>
          <p:nvPr/>
        </p:nvSpPr>
        <p:spPr>
          <a:xfrm>
            <a:off x="1915449" y="1960824"/>
            <a:ext cx="162306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</a:t>
            </a:r>
          </a:p>
        </p:txBody>
      </p:sp>
      <p:sp>
        <p:nvSpPr>
          <p:cNvPr id="1308" name="セットアップ"/>
          <p:cNvSpPr/>
          <p:nvPr/>
        </p:nvSpPr>
        <p:spPr>
          <a:xfrm>
            <a:off x="2164511" y="5239313"/>
            <a:ext cx="2490915" cy="69944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09" name="ループ"/>
          <p:cNvSpPr/>
          <p:nvPr/>
        </p:nvSpPr>
        <p:spPr>
          <a:xfrm>
            <a:off x="2164511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0" name="角丸四角形"/>
          <p:cNvSpPr/>
          <p:nvPr/>
        </p:nvSpPr>
        <p:spPr>
          <a:xfrm>
            <a:off x="1710861" y="4515563"/>
            <a:ext cx="3183432" cy="2242390"/>
          </a:xfrm>
          <a:prstGeom prst="roundRect">
            <a:avLst>
              <a:gd name="adj" fmla="val 140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11" name="ゲームメイン"/>
          <p:cNvSpPr txBox="1"/>
          <p:nvPr/>
        </p:nvSpPr>
        <p:spPr>
          <a:xfrm>
            <a:off x="1915449" y="4640767"/>
            <a:ext cx="236601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ゲームメイン</a:t>
            </a:r>
          </a:p>
        </p:txBody>
      </p:sp>
      <p:sp>
        <p:nvSpPr>
          <p:cNvPr id="1312" name="セットアップ"/>
          <p:cNvSpPr/>
          <p:nvPr/>
        </p:nvSpPr>
        <p:spPr>
          <a:xfrm>
            <a:off x="2164511" y="7948741"/>
            <a:ext cx="2490915" cy="699443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13" name="ループ"/>
          <p:cNvSpPr/>
          <p:nvPr/>
        </p:nvSpPr>
        <p:spPr>
          <a:xfrm>
            <a:off x="2164511" y="8617608"/>
            <a:ext cx="2490915" cy="6994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4" name="エンディング"/>
          <p:cNvSpPr txBox="1"/>
          <p:nvPr/>
        </p:nvSpPr>
        <p:spPr>
          <a:xfrm>
            <a:off x="1915449" y="7400996"/>
            <a:ext cx="2369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エンディング</a:t>
            </a:r>
          </a:p>
        </p:txBody>
      </p:sp>
      <p:sp>
        <p:nvSpPr>
          <p:cNvPr id="1315" name="セットアップ"/>
          <p:cNvSpPr/>
          <p:nvPr/>
        </p:nvSpPr>
        <p:spPr>
          <a:xfrm>
            <a:off x="5884523" y="5239313"/>
            <a:ext cx="2490915" cy="699442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セットアップ</a:t>
            </a:r>
          </a:p>
        </p:txBody>
      </p:sp>
      <p:sp>
        <p:nvSpPr>
          <p:cNvPr id="1316" name="ループ"/>
          <p:cNvSpPr/>
          <p:nvPr/>
        </p:nvSpPr>
        <p:spPr>
          <a:xfrm>
            <a:off x="5884523" y="5908180"/>
            <a:ext cx="2490915" cy="69944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ループ</a:t>
            </a:r>
          </a:p>
        </p:txBody>
      </p:sp>
      <p:sp>
        <p:nvSpPr>
          <p:cNvPr id="1317" name="ゲームオーバー"/>
          <p:cNvSpPr txBox="1"/>
          <p:nvPr/>
        </p:nvSpPr>
        <p:spPr>
          <a:xfrm>
            <a:off x="5635462" y="4691568"/>
            <a:ext cx="271272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ゲームオーバー</a:t>
            </a:r>
          </a:p>
        </p:txBody>
      </p:sp>
      <p:sp>
        <p:nvSpPr>
          <p:cNvPr id="1318" name="矢印"/>
          <p:cNvSpPr/>
          <p:nvPr/>
        </p:nvSpPr>
        <p:spPr>
          <a:xfrm rot="5400000">
            <a:off x="3061277" y="4082794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9" name="矢印"/>
          <p:cNvSpPr/>
          <p:nvPr/>
        </p:nvSpPr>
        <p:spPr>
          <a:xfrm rot="5400000">
            <a:off x="3061277" y="6770050"/>
            <a:ext cx="482600" cy="419365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0" name="矢印"/>
          <p:cNvSpPr/>
          <p:nvPr/>
        </p:nvSpPr>
        <p:spPr>
          <a:xfrm>
            <a:off x="4919133" y="5502181"/>
            <a:ext cx="482601" cy="419366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1" name="線"/>
          <p:cNvSpPr/>
          <p:nvPr/>
        </p:nvSpPr>
        <p:spPr>
          <a:xfrm flipH="1" flipV="1">
            <a:off x="4897635" y="6783352"/>
            <a:ext cx="1916842" cy="106628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22" name="こんかいつくったのは…"/>
          <p:cNvSpPr txBox="1"/>
          <p:nvPr/>
        </p:nvSpPr>
        <p:spPr>
          <a:xfrm>
            <a:off x="6519839" y="7543969"/>
            <a:ext cx="6732805" cy="1604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こんかいつくったのは</a:t>
            </a:r>
          </a:p>
          <a:p>
            <a:pPr defTabSz="543305">
              <a:defRPr sz="4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このぶぶん！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WAIT3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25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32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0" name="グループ"/>
          <p:cNvGrpSpPr/>
          <p:nvPr/>
        </p:nvGrpSpPr>
        <p:grpSpPr>
          <a:xfrm>
            <a:off x="11773567" y="2816507"/>
            <a:ext cx="534513" cy="547652"/>
            <a:chOff x="0" y="0"/>
            <a:chExt cx="534512" cy="547650"/>
          </a:xfrm>
        </p:grpSpPr>
        <p:sp>
          <p:nvSpPr>
            <p:cNvPr id="1327" name="四角形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8" name="線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9" name="線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10 CLS:X=15…"/>
          <p:cNvSpPr txBox="1"/>
          <p:nvPr/>
        </p:nvSpPr>
        <p:spPr>
          <a:xfrm>
            <a:off x="75670" y="1778000"/>
            <a:ext cx="12718853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33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33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8" name="グループ"/>
          <p:cNvGrpSpPr/>
          <p:nvPr/>
        </p:nvGrpSpPr>
        <p:grpSpPr>
          <a:xfrm>
            <a:off x="4234000" y="3379225"/>
            <a:ext cx="427396" cy="437901"/>
            <a:chOff x="0" y="0"/>
            <a:chExt cx="427394" cy="437900"/>
          </a:xfrm>
        </p:grpSpPr>
        <p:sp>
          <p:nvSpPr>
            <p:cNvPr id="1335" name="正方形"/>
            <p:cNvSpPr/>
            <p:nvPr/>
          </p:nvSpPr>
          <p:spPr>
            <a:xfrm>
              <a:off x="0" y="0"/>
              <a:ext cx="427395" cy="4379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6" name="線"/>
            <p:cNvSpPr/>
            <p:nvPr/>
          </p:nvSpPr>
          <p:spPr>
            <a:xfrm flipH="1" flipV="1">
              <a:off x="60776" y="295714"/>
              <a:ext cx="26449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37" name="線"/>
            <p:cNvSpPr/>
            <p:nvPr/>
          </p:nvSpPr>
          <p:spPr>
            <a:xfrm flipH="1">
              <a:off x="312542" y="118853"/>
              <a:ext cx="1403" cy="1935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10 CLS:X=15:CLT…"/>
          <p:cNvSpPr txBox="1"/>
          <p:nvPr/>
        </p:nvSpPr>
        <p:spPr>
          <a:xfrm>
            <a:off x="75670" y="2063750"/>
            <a:ext cx="12718853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/>
                </a:solidFill>
              </a:rPr>
              <a:t>:CLT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WAIT6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GOTO20</a:t>
            </a:r>
            <a:br/>
          </a:p>
        </p:txBody>
      </p:sp>
      <p:sp>
        <p:nvSpPr>
          <p:cNvPr id="1341" name="スコアひょうじ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スコアひょうじ</a:t>
            </a:r>
          </a:p>
        </p:txBody>
      </p:sp>
      <p:sp>
        <p:nvSpPr>
          <p:cNvPr id="134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46" name="グループ"/>
          <p:cNvGrpSpPr/>
          <p:nvPr/>
        </p:nvGrpSpPr>
        <p:grpSpPr>
          <a:xfrm>
            <a:off x="6888300" y="2135521"/>
            <a:ext cx="372807" cy="381971"/>
            <a:chOff x="0" y="0"/>
            <a:chExt cx="372806" cy="381970"/>
          </a:xfrm>
        </p:grpSpPr>
        <p:sp>
          <p:nvSpPr>
            <p:cNvPr id="1343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4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5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50" name="グループ"/>
          <p:cNvGrpSpPr/>
          <p:nvPr/>
        </p:nvGrpSpPr>
        <p:grpSpPr>
          <a:xfrm>
            <a:off x="11777800" y="4798288"/>
            <a:ext cx="372807" cy="381971"/>
            <a:chOff x="0" y="0"/>
            <a:chExt cx="372806" cy="381970"/>
          </a:xfrm>
        </p:grpSpPr>
        <p:sp>
          <p:nvSpPr>
            <p:cNvPr id="1347" name="四角形"/>
            <p:cNvSpPr/>
            <p:nvPr/>
          </p:nvSpPr>
          <p:spPr>
            <a:xfrm>
              <a:off x="0" y="0"/>
              <a:ext cx="372807" cy="38197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8" name="線"/>
            <p:cNvSpPr/>
            <p:nvPr/>
          </p:nvSpPr>
          <p:spPr>
            <a:xfrm flipH="1" flipV="1">
              <a:off x="53013" y="257945"/>
              <a:ext cx="2307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49" name="線"/>
            <p:cNvSpPr/>
            <p:nvPr/>
          </p:nvSpPr>
          <p:spPr>
            <a:xfrm flipH="1">
              <a:off x="272620" y="103673"/>
              <a:ext cx="1227" cy="1688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10 CLS:X=15:CLT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CLS:X=15:CLT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53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5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